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 snapToObjects="1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9F697-2191-4A46-9A8D-3F7F723A8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D712AC-8F56-9A48-8F5F-99A4E9EB2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79EA3-1C66-1E4D-A11B-D2E8AB8D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6B93-E5DF-4F4E-9A39-08D704B61114}" type="datetimeFigureOut">
              <a:rPr lang="en-US" smtClean="0"/>
              <a:t>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D5A2D-CEBA-C647-9333-C97ABA9A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AE546-4833-C94D-8306-09C1EF654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0CD-0B1C-6945-9916-70D177BD2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5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EF1D-8145-4441-8DEB-CC44E3942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17D1DD-A84D-B341-8EA4-5AC963FB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ED1D1-B134-9346-9F6A-A019DDF48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6B93-E5DF-4F4E-9A39-08D704B61114}" type="datetimeFigureOut">
              <a:rPr lang="en-US" smtClean="0"/>
              <a:t>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C2665-1A12-3443-A29A-A5BAB182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B4F64-5A60-264B-8575-87520942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0CD-0B1C-6945-9916-70D177BD2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0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7D09FE-E732-F94A-8F65-F67C6472C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7BEA9-BFD4-B143-A2AD-855649DBE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37718-3810-9048-99AF-09714DE2F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6B93-E5DF-4F4E-9A39-08D704B61114}" type="datetimeFigureOut">
              <a:rPr lang="en-US" smtClean="0"/>
              <a:t>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31FF4-F0E8-4340-9B60-47684A7A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825E5-411D-EB41-9774-14C0F2202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0CD-0B1C-6945-9916-70D177BD2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28B1E-1AA4-F14D-AD84-A83AEC311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924A3-8BBF-1949-BB1D-3D4F37DCB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59D83-7C8F-4A48-BB06-18EF414FE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6B93-E5DF-4F4E-9A39-08D704B61114}" type="datetimeFigureOut">
              <a:rPr lang="en-US" smtClean="0"/>
              <a:t>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07815-A9A0-0845-A329-64F20859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E36C7-49D4-7849-B7AD-9A4E0F9D6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0CD-0B1C-6945-9916-70D177BD2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2E95F-8A42-1D42-9334-17C75B596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D71E6-1463-FC4D-A08F-0C188E318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89E1E-AD5E-0B4C-9562-BC6B12FFC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6B93-E5DF-4F4E-9A39-08D704B61114}" type="datetimeFigureOut">
              <a:rPr lang="en-US" smtClean="0"/>
              <a:t>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B9C74-3759-E547-945F-2B555B354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F9CB8-DEA8-8C41-8FDF-533F6B99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0CD-0B1C-6945-9916-70D177BD2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1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FEF52-5C79-1548-A23B-9907388C9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3A067-D865-EA43-986D-7B77DB692E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AF9B0-886C-1943-9464-D6DCA3399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6CD6C-4037-C14D-92C7-140C8AE0B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6B93-E5DF-4F4E-9A39-08D704B61114}" type="datetimeFigureOut">
              <a:rPr lang="en-US" smtClean="0"/>
              <a:t>1/2/21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E5C7B-7FB5-6249-A6C0-1E8AE2969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44B8E-5AC5-B747-8C57-B1D7E92C1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0CD-0B1C-6945-9916-70D177BD2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3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0ECEB-1914-9E4F-8E09-9124C5D73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5AC1B-8D73-D843-86DC-04CDF2543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AC89C-4358-AE45-983E-74464B3CE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12512C-B0A6-F04F-8CE9-584359E7C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3CA84B-EAF1-BE47-9B4B-F01E252339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83385D-792A-7B4D-BC22-04DA1424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6B93-E5DF-4F4E-9A39-08D704B61114}" type="datetimeFigureOut">
              <a:rPr lang="en-US" smtClean="0"/>
              <a:t>1/2/21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9EC981-9096-1046-8E4F-79F3151C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BFF4A0-327F-F14F-BFFA-693CA36C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0CD-0B1C-6945-9916-70D177BD2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7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1F42-8CB9-F34C-A767-43C6160AB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669CEF-C3C0-4146-9E39-C5A60FF6C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6B93-E5DF-4F4E-9A39-08D704B61114}" type="datetimeFigureOut">
              <a:rPr lang="en-US" smtClean="0"/>
              <a:t>1/2/21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393899-510C-D049-A52A-EF8D20338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23B1B-42BC-2149-99B0-23C0597B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0CD-0B1C-6945-9916-70D177BD2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0D6EED-5C61-4E4A-A616-E547A0F1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6B93-E5DF-4F4E-9A39-08D704B61114}" type="datetimeFigureOut">
              <a:rPr lang="en-US" smtClean="0"/>
              <a:t>1/2/21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283C3-0D23-D743-97E3-0776D0CA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C66AE-95B2-4A41-BEAE-BFFA19C0B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0CD-0B1C-6945-9916-70D177BD2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3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4767-EC19-6D48-9F8E-DD69B4AE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68881-390F-BC4F-AD7D-089EBC9C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A9DD1-6FB2-6A4D-98C8-0A2DAC1FE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00D48-6324-2341-9FB0-53A7531FD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6B93-E5DF-4F4E-9A39-08D704B61114}" type="datetimeFigureOut">
              <a:rPr lang="en-US" smtClean="0"/>
              <a:t>1/2/21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310CD-E5CE-C74A-B904-762F56D1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50D60-C2E8-F248-953C-E61970047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0CD-0B1C-6945-9916-70D177BD2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1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24A96-25A9-3A48-BEE9-7CD30A5B3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4D961E-61FE-C24B-BE00-35F7E30B8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5A746-1360-8448-9ADC-A797BB0CF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EB90E-4B04-F049-8D71-FB774D5FA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6B93-E5DF-4F4E-9A39-08D704B61114}" type="datetimeFigureOut">
              <a:rPr lang="en-US" smtClean="0"/>
              <a:t>1/2/21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C5B6A-56AB-A24A-B49E-FD34045D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32C38-F5E7-4A4E-BE95-FE5139772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0CD-0B1C-6945-9916-70D177BD2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7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39B44-1F41-C440-ACDB-4DFDA2EA8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84E70-BAC3-3546-A1B6-27C865CC8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7CE66-6832-FB40-B2B0-E6C65A584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C6B93-E5DF-4F4E-9A39-08D704B61114}" type="datetimeFigureOut">
              <a:rPr lang="en-US" smtClean="0"/>
              <a:t>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F15D0-1796-0843-B841-176F6915D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411F3-4026-F847-A7FF-A2F5AAF44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10CD-0B1C-6945-9916-70D177BD2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6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023300-C0B2-EA47-AED9-00CDEBE24D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0DAC14-D14F-2545-A642-0664A42F6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39497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Rev. Jason Myers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&amp;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Christie Myers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with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Lizzie, Judah, &amp; Eliana</a:t>
            </a:r>
          </a:p>
        </p:txBody>
      </p:sp>
    </p:spTree>
    <p:extLst>
      <p:ext uri="{BB962C8B-B14F-4D97-AF65-F5344CB8AC3E}">
        <p14:creationId xmlns:p14="http://schemas.microsoft.com/office/powerpoint/2010/main" val="376724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Rev. Jason Myers  &amp;  Christie Myers with   Lizzie, Judah, &amp; Eliana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Rev. Jason Myers  &amp;  Christie Myers with   Lizzie, Judah, &amp; Eliana</dc:title>
  <dc:creator>mpbc pleasant</dc:creator>
  <cp:lastModifiedBy>mpbc pleasant</cp:lastModifiedBy>
  <cp:revision>1</cp:revision>
  <dcterms:created xsi:type="dcterms:W3CDTF">2021-01-02T19:48:14Z</dcterms:created>
  <dcterms:modified xsi:type="dcterms:W3CDTF">2021-01-02T19:56:00Z</dcterms:modified>
</cp:coreProperties>
</file>